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JP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napToObjects="1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JP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29011B-6342-8E49-832F-14940ADDAA46}" type="datetimeFigureOut">
              <a:rPr lang="en-JP" smtClean="0"/>
              <a:t>2022/05/10</a:t>
            </a:fld>
            <a:endParaRPr lang="en-JP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JP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F9A309-9E65-B64E-B781-09138D912186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566375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JP" dirty="0"/>
              <a:t>Hello. </a:t>
            </a:r>
            <a:r>
              <a:rPr lang="en-JP"/>
              <a:t>This is a pptx-tools library.</a:t>
            </a:r>
            <a:endParaRPr lang="en-JP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F9A309-9E65-B64E-B781-09138D912186}" type="slidenum">
              <a:rPr lang="en-JP" smtClean="0"/>
              <a:t>1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29301991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F95A8-5B1E-8C91-4ACD-2127119BA2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234504-3E8F-FFF6-2752-959A0637BD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JP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E5525-9669-D857-A29A-24FEAFBB3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F6BCE-4369-F347-9638-AC52D47E981C}" type="datetimeFigureOut">
              <a:rPr lang="en-JP" smtClean="0"/>
              <a:t>2022/05/10</a:t>
            </a:fld>
            <a:endParaRPr lang="en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AF84A3-53E2-D6DA-6BA7-9FCC6A256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C07024-C77C-C8D4-ABAC-53465E0A2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39D03-8C03-DC44-B3EA-158BB9AC9655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3735846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336C5E-B280-F640-3CA7-39E433D5D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A20B46-D012-B83F-5E9D-DEA7E0A3A3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CEE425-2A11-2BFE-EBA1-0303B9EFD0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F6BCE-4369-F347-9638-AC52D47E981C}" type="datetimeFigureOut">
              <a:rPr lang="en-JP" smtClean="0"/>
              <a:t>2022/05/10</a:t>
            </a:fld>
            <a:endParaRPr lang="en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C52D6F-BFCA-FCBB-1F12-4D13BFEBF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E628C6-A93E-AA1C-2B94-CFCBF8D76F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39D03-8C03-DC44-B3EA-158BB9AC9655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2724874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31A1E98-8DA3-9694-F424-B444AC783C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9931F62-D550-5CC8-FF54-11E0D5B719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C92AB-2778-7FE3-6167-6370A82F9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F6BCE-4369-F347-9638-AC52D47E981C}" type="datetimeFigureOut">
              <a:rPr lang="en-JP" smtClean="0"/>
              <a:t>2022/05/10</a:t>
            </a:fld>
            <a:endParaRPr lang="en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9C859C-2A52-E05A-9000-92364992BF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ED6D3A-58A9-2D67-CFCD-E08C77739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39D03-8C03-DC44-B3EA-158BB9AC9655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2506759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834969-60C5-AC7C-0BA4-B919C4614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021FD3-A643-B660-B894-6E127D9A2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D17288-F8D0-C45E-D700-413C43F6D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F6BCE-4369-F347-9638-AC52D47E981C}" type="datetimeFigureOut">
              <a:rPr lang="en-JP" smtClean="0"/>
              <a:t>2022/05/10</a:t>
            </a:fld>
            <a:endParaRPr lang="en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4A880E-7889-27F8-0162-AB09FBB07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CC74E-452C-AA2A-D314-77ABA9145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39D03-8C03-DC44-B3EA-158BB9AC9655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1719577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545A1A-1030-C7F6-B5CB-539566AB8F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CC434D-D955-24BC-B795-AF85B7E15F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AA985E-ED73-76CE-E639-E3D1C0BA8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F6BCE-4369-F347-9638-AC52D47E981C}" type="datetimeFigureOut">
              <a:rPr lang="en-JP" smtClean="0"/>
              <a:t>2022/05/10</a:t>
            </a:fld>
            <a:endParaRPr lang="en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B4526B-092C-8A3F-F7F9-52615CE18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0F6C7-062F-06A1-B82B-E715ED323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39D03-8C03-DC44-B3EA-158BB9AC9655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3329791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96666D-A624-832B-38D8-2A497D51F3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41D594-CF86-FC15-D5B8-FDF4611F6C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66EF83-EFAB-ADFA-C900-5286E586AE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391993-DC84-ED3E-2823-86EA8BE41D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F6BCE-4369-F347-9638-AC52D47E981C}" type="datetimeFigureOut">
              <a:rPr lang="en-JP" smtClean="0"/>
              <a:t>2022/05/10</a:t>
            </a:fld>
            <a:endParaRPr lang="en-JP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42C182-52D1-B75D-5467-6A70CDAE2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53C217-AA67-B93E-84B9-B5D9B7012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39D03-8C03-DC44-B3EA-158BB9AC9655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3337779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A69782-50BA-C52B-F0FB-F8A8430CF7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DB930C-34CB-6F48-AEE7-581EB9E4B2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30FFB1-D118-513F-0A04-8B52C41943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18A3E0B-5D7C-D2B4-2A6C-B1A03903CE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9789C2E-1108-343D-0164-1E413915EF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8BE2879-EC80-1225-B04A-31326A0FBE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F6BCE-4369-F347-9638-AC52D47E981C}" type="datetimeFigureOut">
              <a:rPr lang="en-JP" smtClean="0"/>
              <a:t>2022/05/10</a:t>
            </a:fld>
            <a:endParaRPr lang="en-JP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B5BB1D1-20A1-CB84-AC67-46D4E58C2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D8C0DA7-5787-8284-6F46-58A9EEA9E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39D03-8C03-DC44-B3EA-158BB9AC9655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293648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4B5F46-0D6C-52AD-4F15-81C735986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57579F-22D5-0E80-AB86-20D01BF0B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F6BCE-4369-F347-9638-AC52D47E981C}" type="datetimeFigureOut">
              <a:rPr lang="en-JP" smtClean="0"/>
              <a:t>2022/05/10</a:t>
            </a:fld>
            <a:endParaRPr lang="en-JP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CACFF3-1669-A000-F395-70C27D3CBC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33F399-2A89-B20B-1DD0-A306ACE62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39D03-8C03-DC44-B3EA-158BB9AC9655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2718259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CEE8B0-D38C-55AA-D798-DE96CE2F45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F6BCE-4369-F347-9638-AC52D47E981C}" type="datetimeFigureOut">
              <a:rPr lang="en-JP" smtClean="0"/>
              <a:t>2022/05/10</a:t>
            </a:fld>
            <a:endParaRPr lang="en-JP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A741B1C-1DB8-FD7A-7349-E68B3AB850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7A7201-4866-FB9D-F408-56ACB3851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39D03-8C03-DC44-B3EA-158BB9AC9655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3677533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7E59FF-2057-526E-FD17-96D3A98718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8AF372-6B4E-C6CC-FF32-69A5102959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A9B5DD-70B9-C3D5-09D5-FE325913B7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AF2908-30C1-F330-8566-49A6847FC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F6BCE-4369-F347-9638-AC52D47E981C}" type="datetimeFigureOut">
              <a:rPr lang="en-JP" smtClean="0"/>
              <a:t>2022/05/10</a:t>
            </a:fld>
            <a:endParaRPr lang="en-JP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FC4A77-9EDD-EC24-FC7E-098131C83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D91E51-A82A-9DBB-ECEB-E4EAB051A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39D03-8C03-DC44-B3EA-158BB9AC9655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4277086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6E841D-6CAE-F47F-2A30-4BD5EF7289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3A0B663-2B3F-0304-0180-71521BD39C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JP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8C226A-0412-77B8-3A5B-A873F9E696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349F9D-0579-3AAA-A245-C8AA49748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F6BCE-4369-F347-9638-AC52D47E981C}" type="datetimeFigureOut">
              <a:rPr lang="en-JP" smtClean="0"/>
              <a:t>2022/05/10</a:t>
            </a:fld>
            <a:endParaRPr lang="en-JP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B559E5-FB41-0094-C9E8-156A85BF5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97E29D-9950-A45B-3DA3-C774E82CA9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39D03-8C03-DC44-B3EA-158BB9AC9655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3932042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EBD98A9-44F4-C570-F1BE-A9114E76DA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DE6F0-5E88-370D-5D3D-4667FBD8CC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E036B2-390E-080A-9B25-3607DD8725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3F6BCE-4369-F347-9638-AC52D47E981C}" type="datetimeFigureOut">
              <a:rPr lang="en-JP" smtClean="0"/>
              <a:t>2022/05/10</a:t>
            </a:fld>
            <a:endParaRPr lang="en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FDA35E-E98B-000E-97BF-47AFB5B74C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J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F84608-2154-5B07-8DE0-091E7B4D66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B39D03-8C03-DC44-B3EA-158BB9AC9655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1815132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JP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30654A-1974-D6CF-1ED8-5595C3978E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JP" dirty="0"/>
              <a:t>ptx-tools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159655-C777-D5CD-C3C9-A94448E54A1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JP" dirty="0"/>
          </a:p>
        </p:txBody>
      </p:sp>
    </p:spTree>
    <p:extLst>
      <p:ext uri="{BB962C8B-B14F-4D97-AF65-F5344CB8AC3E}">
        <p14:creationId xmlns:p14="http://schemas.microsoft.com/office/powerpoint/2010/main" val="18370920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Macintosh PowerPoint</Application>
  <PresentationFormat>Widescreen</PresentationFormat>
  <Paragraphs>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pptx-tools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pptx-tools</dc:title>
  <dc:creator>矢野倉　伊織</dc:creator>
  <cp:lastModifiedBy>矢野倉　伊織</cp:lastModifiedBy>
  <cp:revision>1</cp:revision>
  <dcterms:created xsi:type="dcterms:W3CDTF">2022-05-10T05:51:01Z</dcterms:created>
  <dcterms:modified xsi:type="dcterms:W3CDTF">2022-05-10T05:51:35Z</dcterms:modified>
</cp:coreProperties>
</file>